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653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sut Akyüz" userId="0c8a61da-64bc-4769-9368-881919f8776d" providerId="ADAL" clId="{9EEEF50A-9A22-4CD9-B513-18DB94F10DA2}"/>
    <pc:docChg chg="undo custSel modSld">
      <pc:chgData name="Mesut Akyüz" userId="0c8a61da-64bc-4769-9368-881919f8776d" providerId="ADAL" clId="{9EEEF50A-9A22-4CD9-B513-18DB94F10DA2}" dt="2024-04-02T06:18:17.918" v="182" actId="1076"/>
      <pc:docMkLst>
        <pc:docMk/>
      </pc:docMkLst>
      <pc:sldChg chg="addSp delSp modSp mod">
        <pc:chgData name="Mesut Akyüz" userId="0c8a61da-64bc-4769-9368-881919f8776d" providerId="ADAL" clId="{9EEEF50A-9A22-4CD9-B513-18DB94F10DA2}" dt="2024-04-02T06:18:17.918" v="182" actId="1076"/>
        <pc:sldMkLst>
          <pc:docMk/>
          <pc:sldMk cId="2135785531" sldId="256"/>
        </pc:sldMkLst>
      </pc:sldChg>
    </pc:docChg>
  </pc:docChgLst>
  <pc:docChgLst>
    <pc:chgData name="Mesut Akyüz" userId="0c8a61da-64bc-4769-9368-881919f8776d" providerId="ADAL" clId="{C9728995-7F1A-485B-9B40-2858EF17F31A}"/>
    <pc:docChg chg="modSld">
      <pc:chgData name="Mesut Akyüz" userId="0c8a61da-64bc-4769-9368-881919f8776d" providerId="ADAL" clId="{C9728995-7F1A-485B-9B40-2858EF17F31A}" dt="2025-03-04T11:27:38.614" v="20" actId="20577"/>
      <pc:docMkLst>
        <pc:docMk/>
      </pc:docMkLst>
      <pc:sldChg chg="modSp mod">
        <pc:chgData name="Mesut Akyüz" userId="0c8a61da-64bc-4769-9368-881919f8776d" providerId="ADAL" clId="{C9728995-7F1A-485B-9B40-2858EF17F31A}" dt="2025-03-04T11:27:38.614" v="20" actId="20577"/>
        <pc:sldMkLst>
          <pc:docMk/>
          <pc:sldMk cId="2135785531" sldId="256"/>
        </pc:sldMkLst>
        <pc:spChg chg="mod">
          <ac:chgData name="Mesut Akyüz" userId="0c8a61da-64bc-4769-9368-881919f8776d" providerId="ADAL" clId="{C9728995-7F1A-485B-9B40-2858EF17F31A}" dt="2025-03-04T11:27:38.614" v="20" actId="20577"/>
          <ac:spMkLst>
            <pc:docMk/>
            <pc:sldMk cId="2135785531" sldId="256"/>
            <ac:spMk id="2" creationId="{02E4ABB1-A549-DCF5-2834-034782A76E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302386"/>
            <a:ext cx="21419979" cy="1127975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7017128"/>
            <a:ext cx="18899981" cy="782232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525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28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724962"/>
            <a:ext cx="5433745" cy="27456899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724962"/>
            <a:ext cx="15986234" cy="274568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38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1381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077332"/>
            <a:ext cx="21734978" cy="13477201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1682033"/>
            <a:ext cx="21734978" cy="7087342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8471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8624810"/>
            <a:ext cx="10709989" cy="205570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8995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724969"/>
            <a:ext cx="21734978" cy="626236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7942328"/>
            <a:ext cx="10660769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1834740"/>
            <a:ext cx="10660769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7942328"/>
            <a:ext cx="10713272" cy="3892412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1834740"/>
            <a:ext cx="10713272" cy="174071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184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31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526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4664905"/>
            <a:ext cx="12757487" cy="23024494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103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159952"/>
            <a:ext cx="8127648" cy="755983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4664905"/>
            <a:ext cx="12757487" cy="23024494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9719786"/>
            <a:ext cx="8127648" cy="18007107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890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724969"/>
            <a:ext cx="21734978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8624810"/>
            <a:ext cx="21734978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2643F7-B562-401A-9E49-C691F41DB410}" type="datetimeFigureOut">
              <a:rPr lang="tr-TR" smtClean="0"/>
              <a:t>4.03.2025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0029347"/>
            <a:ext cx="8504992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0029347"/>
            <a:ext cx="5669994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3725FF-665D-4BD3-8E35-B9413B395BA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849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>
            <a:extLst>
              <a:ext uri="{FF2B5EF4-FFF2-40B4-BE49-F238E27FC236}">
                <a16:creationId xmlns:a16="http://schemas.microsoft.com/office/drawing/2014/main" id="{40E6B00C-5520-BAC9-B7DB-902F8440800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-295212"/>
            <a:ext cx="25199975" cy="291448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02E4ABB1-A549-DCF5-2834-034782A76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6435" y="45838"/>
            <a:ext cx="22781833" cy="1592597"/>
          </a:xfrm>
        </p:spPr>
        <p:txBody>
          <a:bodyPr>
            <a:normAutofit fontScale="90000"/>
          </a:bodyPr>
          <a:lstStyle/>
          <a:p>
            <a:r>
              <a:rPr lang="tr-TR" sz="4400" dirty="0" err="1">
                <a:solidFill>
                  <a:schemeClr val="bg1"/>
                </a:solidFill>
              </a:rPr>
              <a:t>II.Ulusal</a:t>
            </a:r>
            <a:r>
              <a:rPr lang="tr-TR" sz="4400" dirty="0">
                <a:solidFill>
                  <a:schemeClr val="bg1"/>
                </a:solidFill>
              </a:rPr>
              <a:t> Moleküler Biyoloji ve Genetik Öğrenci Kongresi</a:t>
            </a:r>
            <a:br>
              <a:rPr lang="tr-TR" sz="4400" dirty="0">
                <a:solidFill>
                  <a:schemeClr val="bg1"/>
                </a:solidFill>
              </a:rPr>
            </a:br>
            <a:r>
              <a:rPr lang="tr-TR" sz="4400">
                <a:solidFill>
                  <a:schemeClr val="bg1"/>
                </a:solidFill>
              </a:rPr>
              <a:t>2-3 Mayıs 2025  </a:t>
            </a:r>
            <a:r>
              <a:rPr lang="tr-TR" sz="4400" dirty="0">
                <a:solidFill>
                  <a:schemeClr val="bg1"/>
                </a:solidFill>
              </a:rPr>
              <a:t>Erzurum</a:t>
            </a:r>
            <a:br>
              <a:rPr lang="tr-TR" sz="5400" dirty="0">
                <a:solidFill>
                  <a:schemeClr val="bg1"/>
                </a:solidFill>
              </a:rPr>
            </a:br>
            <a:endParaRPr lang="tr-TR" sz="5400" dirty="0">
              <a:solidFill>
                <a:schemeClr val="bg1"/>
              </a:solidFill>
            </a:endParaRPr>
          </a:p>
        </p:txBody>
      </p:sp>
      <p:pic>
        <p:nvPicPr>
          <p:cNvPr id="5" name="Grafik 4" descr="DNA ana hat">
            <a:extLst>
              <a:ext uri="{FF2B5EF4-FFF2-40B4-BE49-F238E27FC236}">
                <a16:creationId xmlns:a16="http://schemas.microsoft.com/office/drawing/2014/main" id="{A107DD3A-CB79-7FE2-4285-BD85F6F658E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4068" y="7118394"/>
            <a:ext cx="16471835" cy="16471835"/>
          </a:xfrm>
          <a:prstGeom prst="rect">
            <a:avLst/>
          </a:prstGeom>
        </p:spPr>
      </p:pic>
      <p:pic>
        <p:nvPicPr>
          <p:cNvPr id="9" name="Grafik 8" descr="Petri Kabı ana hat">
            <a:extLst>
              <a:ext uri="{FF2B5EF4-FFF2-40B4-BE49-F238E27FC236}">
                <a16:creationId xmlns:a16="http://schemas.microsoft.com/office/drawing/2014/main" id="{0A17F1D4-642B-FF4A-F1AB-F46EF9DFFD7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1" y="27183555"/>
            <a:ext cx="3652042" cy="3652042"/>
          </a:xfrm>
          <a:prstGeom prst="rect">
            <a:avLst/>
          </a:prstGeom>
        </p:spPr>
      </p:pic>
      <p:pic>
        <p:nvPicPr>
          <p:cNvPr id="11" name="Grafik 10" descr="Mikroskop ana hat">
            <a:extLst>
              <a:ext uri="{FF2B5EF4-FFF2-40B4-BE49-F238E27FC236}">
                <a16:creationId xmlns:a16="http://schemas.microsoft.com/office/drawing/2014/main" id="{F2230193-B585-9D7B-5AE5-EB979F2BFA8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384737" y="27183555"/>
            <a:ext cx="3948112" cy="3948112"/>
          </a:xfrm>
          <a:prstGeom prst="rect">
            <a:avLst/>
          </a:prstGeom>
        </p:spPr>
      </p:pic>
      <p:pic>
        <p:nvPicPr>
          <p:cNvPr id="12" name="Grafik 11" descr="Petri Kabı ana hat">
            <a:extLst>
              <a:ext uri="{FF2B5EF4-FFF2-40B4-BE49-F238E27FC236}">
                <a16:creationId xmlns:a16="http://schemas.microsoft.com/office/drawing/2014/main" id="{2397D750-08A4-DC99-2996-409647D5AE6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942446" y="27183555"/>
            <a:ext cx="3652042" cy="3652042"/>
          </a:xfrm>
          <a:prstGeom prst="rect">
            <a:avLst/>
          </a:prstGeom>
        </p:spPr>
      </p:pic>
      <p:pic>
        <p:nvPicPr>
          <p:cNvPr id="13" name="Grafik 12" descr="Petri Kabı ana hat">
            <a:extLst>
              <a:ext uri="{FF2B5EF4-FFF2-40B4-BE49-F238E27FC236}">
                <a16:creationId xmlns:a16="http://schemas.microsoft.com/office/drawing/2014/main" id="{78D0A2A9-41E7-BFB4-5C18-DBFF5953F47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215085" y="27153791"/>
            <a:ext cx="3652042" cy="3652042"/>
          </a:xfrm>
          <a:prstGeom prst="rect">
            <a:avLst/>
          </a:prstGeom>
        </p:spPr>
      </p:pic>
      <p:pic>
        <p:nvPicPr>
          <p:cNvPr id="14" name="Grafik 13" descr="Mikroskop ana hat">
            <a:extLst>
              <a:ext uri="{FF2B5EF4-FFF2-40B4-BE49-F238E27FC236}">
                <a16:creationId xmlns:a16="http://schemas.microsoft.com/office/drawing/2014/main" id="{9CBCFD49-8600-7E30-8479-0552D03FD9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625932" y="27183555"/>
            <a:ext cx="3948112" cy="3948112"/>
          </a:xfrm>
          <a:prstGeom prst="rect">
            <a:avLst/>
          </a:prstGeom>
        </p:spPr>
      </p:pic>
      <p:pic>
        <p:nvPicPr>
          <p:cNvPr id="15" name="Grafik 14" descr="Mikroskop ana hat">
            <a:extLst>
              <a:ext uri="{FF2B5EF4-FFF2-40B4-BE49-F238E27FC236}">
                <a16:creationId xmlns:a16="http://schemas.microsoft.com/office/drawing/2014/main" id="{871FC0D4-8155-6D9F-55EF-58E26EF942B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476724" y="27289148"/>
            <a:ext cx="3948112" cy="3948112"/>
          </a:xfrm>
          <a:prstGeom prst="rect">
            <a:avLst/>
          </a:prstGeom>
        </p:spPr>
      </p:pic>
      <p:pic>
        <p:nvPicPr>
          <p:cNvPr id="17" name="Resim 16">
            <a:extLst>
              <a:ext uri="{FF2B5EF4-FFF2-40B4-BE49-F238E27FC236}">
                <a16:creationId xmlns:a16="http://schemas.microsoft.com/office/drawing/2014/main" id="{EABD697F-7597-9D11-E1AF-11297DFD191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4836" y="27153791"/>
            <a:ext cx="3651821" cy="3651821"/>
          </a:xfrm>
          <a:prstGeom prst="rect">
            <a:avLst/>
          </a:prstGeom>
        </p:spPr>
      </p:pic>
      <p:sp>
        <p:nvSpPr>
          <p:cNvPr id="22" name="Dikdörtgen 21">
            <a:extLst>
              <a:ext uri="{FF2B5EF4-FFF2-40B4-BE49-F238E27FC236}">
                <a16:creationId xmlns:a16="http://schemas.microsoft.com/office/drawing/2014/main" id="{FBCF8FBC-BF5C-8F28-5E2C-8776D6099D3C}"/>
              </a:ext>
            </a:extLst>
          </p:cNvPr>
          <p:cNvSpPr/>
          <p:nvPr/>
        </p:nvSpPr>
        <p:spPr>
          <a:xfrm>
            <a:off x="22278782" y="-50538"/>
            <a:ext cx="2526206" cy="2425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b="1" dirty="0"/>
              <a:t>Katılım sağlayan üniversitenin Logosu</a:t>
            </a:r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E49119AF-4848-58B5-4ED4-0891BA93A29C}"/>
              </a:ext>
            </a:extLst>
          </p:cNvPr>
          <p:cNvSpPr txBox="1"/>
          <p:nvPr/>
        </p:nvSpPr>
        <p:spPr>
          <a:xfrm>
            <a:off x="4776955" y="915571"/>
            <a:ext cx="16179457" cy="2133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000"/>
              </a:spcAft>
            </a:pPr>
            <a:r>
              <a:rPr lang="tr-TR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Bildiri başlığı: Times New Roman, </a:t>
            </a:r>
            <a:r>
              <a:rPr lang="tr-TR" sz="2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Bold</a:t>
            </a:r>
            <a:r>
              <a:rPr lang="tr-TR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Her Kelimenin İlk Harfi Büyük Olmalı</a:t>
            </a:r>
            <a:endParaRPr lang="tr-TR" sz="28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tr-TR" sz="2000" b="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 Soyad</a:t>
            </a:r>
            <a:r>
              <a:rPr lang="tr-TR" sz="2000" b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1*</a:t>
            </a:r>
            <a:r>
              <a:rPr lang="tr-TR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Ad Soyad</a:t>
            </a:r>
            <a:r>
              <a:rPr lang="tr-TR" sz="2000" b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Ad Soyad</a:t>
            </a:r>
            <a:r>
              <a:rPr lang="tr-TR" sz="2000" b="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tr-TR" sz="20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20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*1</a:t>
            </a:r>
            <a:r>
              <a:rPr lang="tr-T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Üniversite, Fakülte, Bölüm, Şehir, Ülke.</a:t>
            </a:r>
            <a:endParaRPr lang="tr-T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tr-TR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*Sorumlu yazar e-mail:</a:t>
            </a:r>
            <a:endParaRPr lang="tr-TR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24" name="Dikdörtgen 23">
            <a:extLst>
              <a:ext uri="{FF2B5EF4-FFF2-40B4-BE49-F238E27FC236}">
                <a16:creationId xmlns:a16="http://schemas.microsoft.com/office/drawing/2014/main" id="{6BFE4678-018E-5A5D-02D4-36E150F27BBE}"/>
              </a:ext>
            </a:extLst>
          </p:cNvPr>
          <p:cNvSpPr/>
          <p:nvPr/>
        </p:nvSpPr>
        <p:spPr>
          <a:xfrm>
            <a:off x="789975" y="3280209"/>
            <a:ext cx="11288612" cy="849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GİRİŞ</a:t>
            </a:r>
          </a:p>
        </p:txBody>
      </p:sp>
      <p:sp>
        <p:nvSpPr>
          <p:cNvPr id="26" name="Dikdörtgen 25">
            <a:extLst>
              <a:ext uri="{FF2B5EF4-FFF2-40B4-BE49-F238E27FC236}">
                <a16:creationId xmlns:a16="http://schemas.microsoft.com/office/drawing/2014/main" id="{4D5543CC-3285-B6D6-6E70-300B46995B4C}"/>
              </a:ext>
            </a:extLst>
          </p:cNvPr>
          <p:cNvSpPr/>
          <p:nvPr/>
        </p:nvSpPr>
        <p:spPr>
          <a:xfrm>
            <a:off x="13121389" y="3280209"/>
            <a:ext cx="11288612" cy="849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SONUÇLAR</a:t>
            </a:r>
            <a:endParaRPr lang="tr-TR" dirty="0"/>
          </a:p>
        </p:txBody>
      </p:sp>
      <p:sp>
        <p:nvSpPr>
          <p:cNvPr id="27" name="Metin kutusu 26">
            <a:extLst>
              <a:ext uri="{FF2B5EF4-FFF2-40B4-BE49-F238E27FC236}">
                <a16:creationId xmlns:a16="http://schemas.microsoft.com/office/drawing/2014/main" id="{957AD653-0ED1-7E23-A550-90EAA4C3F6E6}"/>
              </a:ext>
            </a:extLst>
          </p:cNvPr>
          <p:cNvSpPr txBox="1"/>
          <p:nvPr/>
        </p:nvSpPr>
        <p:spPr>
          <a:xfrm>
            <a:off x="789974" y="4444409"/>
            <a:ext cx="11288612" cy="7971413"/>
          </a:xfrm>
          <a:prstGeom prst="rect">
            <a:avLst/>
          </a:prstGeom>
          <a:solidFill>
            <a:schemeClr val="tx2">
              <a:lumMod val="10000"/>
              <a:lumOff val="90000"/>
              <a:alpha val="64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Maecenas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semper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 et,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finibus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lacinia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natoque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penatibus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magnis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parturient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montes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nascetur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ridiculus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ante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primis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ultrices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cubilia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;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cursus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porta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porttitor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libero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nunc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libero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nunc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fermentum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enim tortor,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rutrum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lobortis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Morbi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  <a:endParaRPr lang="tr-TR" dirty="0"/>
          </a:p>
        </p:txBody>
      </p:sp>
      <p:sp>
        <p:nvSpPr>
          <p:cNvPr id="28" name="Dikdörtgen 27">
            <a:extLst>
              <a:ext uri="{FF2B5EF4-FFF2-40B4-BE49-F238E27FC236}">
                <a16:creationId xmlns:a16="http://schemas.microsoft.com/office/drawing/2014/main" id="{8F398D89-1D04-3638-1706-D9FBE5D02F25}"/>
              </a:ext>
            </a:extLst>
          </p:cNvPr>
          <p:cNvSpPr/>
          <p:nvPr/>
        </p:nvSpPr>
        <p:spPr>
          <a:xfrm>
            <a:off x="789974" y="13123105"/>
            <a:ext cx="11288612" cy="849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MATERYAL METOT</a:t>
            </a:r>
          </a:p>
        </p:txBody>
      </p:sp>
      <p:sp>
        <p:nvSpPr>
          <p:cNvPr id="30" name="Metin kutusu 29">
            <a:extLst>
              <a:ext uri="{FF2B5EF4-FFF2-40B4-BE49-F238E27FC236}">
                <a16:creationId xmlns:a16="http://schemas.microsoft.com/office/drawing/2014/main" id="{749A8532-9DD4-56AD-4ABE-307D771FEA1A}"/>
              </a:ext>
            </a:extLst>
          </p:cNvPr>
          <p:cNvSpPr txBox="1"/>
          <p:nvPr/>
        </p:nvSpPr>
        <p:spPr>
          <a:xfrm>
            <a:off x="789974" y="14679474"/>
            <a:ext cx="11288612" cy="12157174"/>
          </a:xfrm>
          <a:prstGeom prst="rect">
            <a:avLst/>
          </a:prstGeom>
          <a:solidFill>
            <a:schemeClr val="tx2">
              <a:lumMod val="10000"/>
              <a:lumOff val="90000"/>
              <a:alpha val="64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Maecenas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semper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 et,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finibus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lacinia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natoque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penatibus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magnis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parturient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montes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nascetur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ridiculus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ante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primis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ultrices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cubilia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;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cursus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porta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porttitor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libero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nunc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libero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nunc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fermentum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enim tortor,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rutrum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lobortis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Morbi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31" name="Resim 30">
            <a:extLst>
              <a:ext uri="{FF2B5EF4-FFF2-40B4-BE49-F238E27FC236}">
                <a16:creationId xmlns:a16="http://schemas.microsoft.com/office/drawing/2014/main" id="{98A211AF-AEAE-0991-388B-6489DCA33CA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89974" y="23930348"/>
            <a:ext cx="11288612" cy="7306912"/>
          </a:xfrm>
          <a:prstGeom prst="rect">
            <a:avLst/>
          </a:prstGeom>
        </p:spPr>
      </p:pic>
      <p:sp>
        <p:nvSpPr>
          <p:cNvPr id="32" name="Metin kutusu 31">
            <a:extLst>
              <a:ext uri="{FF2B5EF4-FFF2-40B4-BE49-F238E27FC236}">
                <a16:creationId xmlns:a16="http://schemas.microsoft.com/office/drawing/2014/main" id="{65FD528E-A5CA-05CF-FC21-42654D6D8129}"/>
              </a:ext>
            </a:extLst>
          </p:cNvPr>
          <p:cNvSpPr txBox="1"/>
          <p:nvPr/>
        </p:nvSpPr>
        <p:spPr>
          <a:xfrm>
            <a:off x="13121389" y="4444408"/>
            <a:ext cx="11288612" cy="10218182"/>
          </a:xfrm>
          <a:prstGeom prst="rect">
            <a:avLst/>
          </a:prstGeom>
          <a:solidFill>
            <a:schemeClr val="tx2">
              <a:lumMod val="10000"/>
              <a:lumOff val="90000"/>
              <a:alpha val="64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Maecenas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semper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 et,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finibus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lacinia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natoque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penatibus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magnis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parturient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montes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nascetur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ridiculus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ante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primis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ultrices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cubilia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;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cursus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porta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molestie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porttitor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libero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tellus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blandit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nunc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suscipit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eget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Curabitur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libero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condimentum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nunc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Pellentesque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lectus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fermentum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rhoncus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odio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enim tortor,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convallis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rutrum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vitae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urna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Proin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tincidunt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ullamcorper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lobortis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sapien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Morbi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ut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metus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facilisis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purus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dapibus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tempus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dirty="0"/>
          </a:p>
        </p:txBody>
      </p:sp>
      <p:sp>
        <p:nvSpPr>
          <p:cNvPr id="33" name="Dikdörtgen 32">
            <a:extLst>
              <a:ext uri="{FF2B5EF4-FFF2-40B4-BE49-F238E27FC236}">
                <a16:creationId xmlns:a16="http://schemas.microsoft.com/office/drawing/2014/main" id="{FEC1E5D3-9ABD-3909-0C1B-E122086B20DD}"/>
              </a:ext>
            </a:extLst>
          </p:cNvPr>
          <p:cNvSpPr/>
          <p:nvPr/>
        </p:nvSpPr>
        <p:spPr>
          <a:xfrm>
            <a:off x="13121389" y="15205243"/>
            <a:ext cx="11288612" cy="849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TARTIŞMA</a:t>
            </a:r>
          </a:p>
        </p:txBody>
      </p:sp>
      <p:sp>
        <p:nvSpPr>
          <p:cNvPr id="34" name="Metin kutusu 33">
            <a:extLst>
              <a:ext uri="{FF2B5EF4-FFF2-40B4-BE49-F238E27FC236}">
                <a16:creationId xmlns:a16="http://schemas.microsoft.com/office/drawing/2014/main" id="{8CD3F381-E089-5F2F-29C0-B5A5F19A6C2A}"/>
              </a:ext>
            </a:extLst>
          </p:cNvPr>
          <p:cNvSpPr txBox="1"/>
          <p:nvPr/>
        </p:nvSpPr>
        <p:spPr>
          <a:xfrm>
            <a:off x="13121389" y="16596982"/>
            <a:ext cx="11288612" cy="4801314"/>
          </a:xfrm>
          <a:prstGeom prst="rect">
            <a:avLst/>
          </a:prstGeom>
          <a:solidFill>
            <a:schemeClr val="tx2">
              <a:lumMod val="10000"/>
              <a:lumOff val="90000"/>
              <a:alpha val="64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Maecenas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semper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 et,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finibus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lacinia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natoque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penatibus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magnis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parturient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montes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nascetur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ridiculus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ante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primis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ultrices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cubilia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;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cursus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dirty="0"/>
          </a:p>
        </p:txBody>
      </p:sp>
      <p:sp>
        <p:nvSpPr>
          <p:cNvPr id="35" name="Dikdörtgen 34">
            <a:extLst>
              <a:ext uri="{FF2B5EF4-FFF2-40B4-BE49-F238E27FC236}">
                <a16:creationId xmlns:a16="http://schemas.microsoft.com/office/drawing/2014/main" id="{4A99C75A-D4B0-EA1A-40C3-F487F98A1AB2}"/>
              </a:ext>
            </a:extLst>
          </p:cNvPr>
          <p:cNvSpPr/>
          <p:nvPr/>
        </p:nvSpPr>
        <p:spPr>
          <a:xfrm>
            <a:off x="13159656" y="23774768"/>
            <a:ext cx="11288612" cy="849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KAYNAKLAR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AE0E3988-9F95-F832-D6ED-09867579B02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5870" y="-89391"/>
            <a:ext cx="2559937" cy="2551971"/>
          </a:xfrm>
          <a:prstGeom prst="rect">
            <a:avLst/>
          </a:prstGeom>
        </p:spPr>
      </p:pic>
      <p:sp>
        <p:nvSpPr>
          <p:cNvPr id="4" name="Dikdörtgen 3">
            <a:extLst>
              <a:ext uri="{FF2B5EF4-FFF2-40B4-BE49-F238E27FC236}">
                <a16:creationId xmlns:a16="http://schemas.microsoft.com/office/drawing/2014/main" id="{7C5A9D2A-C3B2-3765-A421-3ECDE92CFC5C}"/>
              </a:ext>
            </a:extLst>
          </p:cNvPr>
          <p:cNvSpPr/>
          <p:nvPr/>
        </p:nvSpPr>
        <p:spPr>
          <a:xfrm>
            <a:off x="13159656" y="21320660"/>
            <a:ext cx="11288612" cy="84908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600" dirty="0"/>
              <a:t>TEŞEKKÜR(İsteğe bağlı)</a:t>
            </a:r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C4C2CCD5-235F-47DC-A895-BAC98EC11E2F}"/>
              </a:ext>
            </a:extLst>
          </p:cNvPr>
          <p:cNvSpPr txBox="1"/>
          <p:nvPr/>
        </p:nvSpPr>
        <p:spPr>
          <a:xfrm>
            <a:off x="12986304" y="25280894"/>
            <a:ext cx="11288612" cy="4801314"/>
          </a:xfrm>
          <a:prstGeom prst="rect">
            <a:avLst/>
          </a:prstGeom>
          <a:solidFill>
            <a:schemeClr val="tx2">
              <a:lumMod val="10000"/>
              <a:lumOff val="90000"/>
              <a:alpha val="64000"/>
            </a:schemeClr>
          </a:solidFill>
        </p:spPr>
        <p:txBody>
          <a:bodyPr wrap="square" rtlCol="0">
            <a:spAutoFit/>
          </a:bodyPr>
          <a:lstStyle/>
          <a:p>
            <a:r>
              <a:rPr lang="tr-TR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Lorem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sit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amet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consectetur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adipiscing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Maecenas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at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semper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efficitur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elit et,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viverra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nisl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massa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sed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nibh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finibus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lacinia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varius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natoque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penatibus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magnis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parturient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montes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nascetur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ridiculus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Nullam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congue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pharetra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aliquet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Vestibulum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ante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primis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in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faucibus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orci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luctus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et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ultrices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posuere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cubilia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curae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;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Cras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eleifend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ex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dolor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non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malesuada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hendrerit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nec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. Nam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vel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ipsum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tr-TR" sz="3200" b="0" i="0" dirty="0" err="1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cursus</a:t>
            </a:r>
            <a:r>
              <a:rPr lang="tr-TR" sz="32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, </a:t>
            </a:r>
          </a:p>
          <a:p>
            <a:endParaRPr lang="tr-TR" sz="3200" dirty="0">
              <a:solidFill>
                <a:srgbClr val="000000"/>
              </a:solidFill>
              <a:latin typeface="Open Sans" panose="020B0606030504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5785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</TotalTime>
  <Words>709</Words>
  <Application>Microsoft Office PowerPoint</Application>
  <PresentationFormat>Özel</PresentationFormat>
  <Paragraphs>30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Open Sans</vt:lpstr>
      <vt:lpstr>Times New Roman</vt:lpstr>
      <vt:lpstr>Office Teması</vt:lpstr>
      <vt:lpstr>II.Ulusal Moleküler Biyoloji ve Genetik Öğrenci Kongresi 2-3 Mayıs 2025  Erzurum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1.Ulusal Moleküler Biyoloji ve Genetik Öğrenci Kongresi 19-20 Nisan 2024 Yakutiye Erzurum</dc:title>
  <dc:creator>Atalay KURT</dc:creator>
  <cp:lastModifiedBy>Mesut Akyüz</cp:lastModifiedBy>
  <cp:revision>4</cp:revision>
  <dcterms:created xsi:type="dcterms:W3CDTF">2024-04-01T16:39:12Z</dcterms:created>
  <dcterms:modified xsi:type="dcterms:W3CDTF">2025-03-04T11:27:39Z</dcterms:modified>
</cp:coreProperties>
</file>