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EEF50A-9A22-4CD9-B513-18DB94F10DA2}" v="1" dt="2024-04-02T06:16:2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1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sut Akyüz" userId="0c8a61da-64bc-4769-9368-881919f8776d" providerId="ADAL" clId="{9EEEF50A-9A22-4CD9-B513-18DB94F10DA2}"/>
    <pc:docChg chg="undo custSel modSld">
      <pc:chgData name="Mesut Akyüz" userId="0c8a61da-64bc-4769-9368-881919f8776d" providerId="ADAL" clId="{9EEEF50A-9A22-4CD9-B513-18DB94F10DA2}" dt="2024-04-02T06:18:17.918" v="182" actId="1076"/>
      <pc:docMkLst>
        <pc:docMk/>
      </pc:docMkLst>
      <pc:sldChg chg="addSp delSp modSp mod">
        <pc:chgData name="Mesut Akyüz" userId="0c8a61da-64bc-4769-9368-881919f8776d" providerId="ADAL" clId="{9EEEF50A-9A22-4CD9-B513-18DB94F10DA2}" dt="2024-04-02T06:18:17.918" v="182" actId="1076"/>
        <pc:sldMkLst>
          <pc:docMk/>
          <pc:sldMk cId="2135785531" sldId="256"/>
        </pc:sldMkLst>
        <pc:spChg chg="mod">
          <ac:chgData name="Mesut Akyüz" userId="0c8a61da-64bc-4769-9368-881919f8776d" providerId="ADAL" clId="{9EEEF50A-9A22-4CD9-B513-18DB94F10DA2}" dt="2024-04-02T06:13:14.213" v="114" actId="20577"/>
          <ac:spMkLst>
            <pc:docMk/>
            <pc:sldMk cId="2135785531" sldId="256"/>
            <ac:spMk id="2" creationId="{02E4ABB1-A549-DCF5-2834-034782A76E71}"/>
          </ac:spMkLst>
        </pc:spChg>
        <pc:spChg chg="del">
          <ac:chgData name="Mesut Akyüz" userId="0c8a61da-64bc-4769-9368-881919f8776d" providerId="ADAL" clId="{9EEEF50A-9A22-4CD9-B513-18DB94F10DA2}" dt="2024-04-02T06:08:56.165" v="86" actId="478"/>
          <ac:spMkLst>
            <pc:docMk/>
            <pc:sldMk cId="2135785531" sldId="256"/>
            <ac:spMk id="3" creationId="{FD98FBF0-B52C-A415-697D-65B5412A9454}"/>
          </ac:spMkLst>
        </pc:spChg>
        <pc:spChg chg="add mod">
          <ac:chgData name="Mesut Akyüz" userId="0c8a61da-64bc-4769-9368-881919f8776d" providerId="ADAL" clId="{9EEEF50A-9A22-4CD9-B513-18DB94F10DA2}" dt="2024-04-02T06:17:29.457" v="180" actId="20577"/>
          <ac:spMkLst>
            <pc:docMk/>
            <pc:sldMk cId="2135785531" sldId="256"/>
            <ac:spMk id="4" creationId="{7C5A9D2A-C3B2-3765-A421-3ECDE92CFC5C}"/>
          </ac:spMkLst>
        </pc:spChg>
        <pc:spChg chg="mod">
          <ac:chgData name="Mesut Akyüz" userId="0c8a61da-64bc-4769-9368-881919f8776d" providerId="ADAL" clId="{9EEEF50A-9A22-4CD9-B513-18DB94F10DA2}" dt="2024-04-02T06:11:17.085" v="110" actId="1036"/>
          <ac:spMkLst>
            <pc:docMk/>
            <pc:sldMk cId="2135785531" sldId="256"/>
            <ac:spMk id="23" creationId="{E49119AF-4848-58B5-4ED4-0891BA93A29C}"/>
          </ac:spMkLst>
        </pc:spChg>
        <pc:spChg chg="mod">
          <ac:chgData name="Mesut Akyüz" userId="0c8a61da-64bc-4769-9368-881919f8776d" providerId="ADAL" clId="{9EEEF50A-9A22-4CD9-B513-18DB94F10DA2}" dt="2024-04-02T06:08:24.303" v="73" actId="20577"/>
          <ac:spMkLst>
            <pc:docMk/>
            <pc:sldMk cId="2135785531" sldId="256"/>
            <ac:spMk id="26" creationId="{4D5543CC-3285-B6D6-6E70-300B46995B4C}"/>
          </ac:spMkLst>
        </pc:spChg>
        <pc:spChg chg="mod">
          <ac:chgData name="Mesut Akyüz" userId="0c8a61da-64bc-4769-9368-881919f8776d" providerId="ADAL" clId="{9EEEF50A-9A22-4CD9-B513-18DB94F10DA2}" dt="2024-04-02T06:08:30.620" v="85" actId="20577"/>
          <ac:spMkLst>
            <pc:docMk/>
            <pc:sldMk cId="2135785531" sldId="256"/>
            <ac:spMk id="33" creationId="{FEC1E5D3-9ABD-3909-0C1B-E122086B20DD}"/>
          </ac:spMkLst>
        </pc:spChg>
        <pc:spChg chg="mod">
          <ac:chgData name="Mesut Akyüz" userId="0c8a61da-64bc-4769-9368-881919f8776d" providerId="ADAL" clId="{9EEEF50A-9A22-4CD9-B513-18DB94F10DA2}" dt="2024-04-02T06:18:00.128" v="181" actId="1076"/>
          <ac:spMkLst>
            <pc:docMk/>
            <pc:sldMk cId="2135785531" sldId="256"/>
            <ac:spMk id="35" creationId="{4A99C75A-D4B0-EA1A-40C3-F487F98A1AB2}"/>
          </ac:spMkLst>
        </pc:spChg>
        <pc:spChg chg="del mod">
          <ac:chgData name="Mesut Akyüz" userId="0c8a61da-64bc-4769-9368-881919f8776d" providerId="ADAL" clId="{9EEEF50A-9A22-4CD9-B513-18DB94F10DA2}" dt="2024-04-02T06:08:58.759" v="88" actId="478"/>
          <ac:spMkLst>
            <pc:docMk/>
            <pc:sldMk cId="2135785531" sldId="256"/>
            <ac:spMk id="36" creationId="{FC92B454-3966-D376-25F9-3A4D09C39545}"/>
          </ac:spMkLst>
        </pc:spChg>
        <pc:spChg chg="del">
          <ac:chgData name="Mesut Akyüz" userId="0c8a61da-64bc-4769-9368-881919f8776d" providerId="ADAL" clId="{9EEEF50A-9A22-4CD9-B513-18DB94F10DA2}" dt="2024-04-02T06:09:00.633" v="89" actId="478"/>
          <ac:spMkLst>
            <pc:docMk/>
            <pc:sldMk cId="2135785531" sldId="256"/>
            <ac:spMk id="37" creationId="{84DB8253-3432-4AEC-D361-7646D7028E04}"/>
          </ac:spMkLst>
        </pc:spChg>
        <pc:picChg chg="add del">
          <ac:chgData name="Mesut Akyüz" userId="0c8a61da-64bc-4769-9368-881919f8776d" providerId="ADAL" clId="{9EEEF50A-9A22-4CD9-B513-18DB94F10DA2}" dt="2024-04-02T06:13:00.378" v="112" actId="478"/>
          <ac:picMkLst>
            <pc:docMk/>
            <pc:sldMk cId="2135785531" sldId="256"/>
            <ac:picMk id="5" creationId="{A107DD3A-CB79-7FE2-4285-BD85F6F658EC}"/>
          </ac:picMkLst>
        </pc:picChg>
        <pc:picChg chg="mod">
          <ac:chgData name="Mesut Akyüz" userId="0c8a61da-64bc-4769-9368-881919f8776d" providerId="ADAL" clId="{9EEEF50A-9A22-4CD9-B513-18DB94F10DA2}" dt="2024-04-02T06:18:17.918" v="182" actId="1076"/>
          <ac:picMkLst>
            <pc:docMk/>
            <pc:sldMk cId="2135785531" sldId="256"/>
            <ac:picMk id="31" creationId="{98A211AF-AEAE-0991-388B-6489DCA33C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302386"/>
            <a:ext cx="21419979" cy="1127975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7017128"/>
            <a:ext cx="18899981" cy="782232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52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28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724962"/>
            <a:ext cx="5433745" cy="27456899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724962"/>
            <a:ext cx="15986234" cy="274568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38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1381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077332"/>
            <a:ext cx="21734978" cy="13477201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1682033"/>
            <a:ext cx="21734978" cy="7087342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847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8624810"/>
            <a:ext cx="10709989" cy="2055705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899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724969"/>
            <a:ext cx="21734978" cy="626236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7942328"/>
            <a:ext cx="10660769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1834740"/>
            <a:ext cx="10660769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7942328"/>
            <a:ext cx="10713272" cy="3892412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1834740"/>
            <a:ext cx="10713272" cy="174071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84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3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352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4664905"/>
            <a:ext cx="12757487" cy="23024494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103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159952"/>
            <a:ext cx="8127648" cy="755983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4664905"/>
            <a:ext cx="12757487" cy="23024494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9719786"/>
            <a:ext cx="8127648" cy="18007107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890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724969"/>
            <a:ext cx="21734978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8624810"/>
            <a:ext cx="21734978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2643F7-B562-401A-9E49-C691F41DB410}" type="datetimeFigureOut">
              <a:rPr lang="tr-TR" smtClean="0"/>
              <a:t>2.04.2024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0029347"/>
            <a:ext cx="850499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0029347"/>
            <a:ext cx="5669994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3725FF-665D-4BD3-8E35-B9413B395B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84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>
            <a:extLst>
              <a:ext uri="{FF2B5EF4-FFF2-40B4-BE49-F238E27FC236}">
                <a16:creationId xmlns:a16="http://schemas.microsoft.com/office/drawing/2014/main" id="{40E6B00C-5520-BAC9-B7DB-902F844080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295212"/>
            <a:ext cx="25199975" cy="2914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2E4ABB1-A549-DCF5-2834-034782A76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6435" y="45838"/>
            <a:ext cx="22781833" cy="1592597"/>
          </a:xfrm>
        </p:spPr>
        <p:txBody>
          <a:bodyPr>
            <a:normAutofit fontScale="90000"/>
          </a:bodyPr>
          <a:lstStyle/>
          <a:p>
            <a:r>
              <a:rPr lang="tr-TR" sz="4400" dirty="0" err="1">
                <a:solidFill>
                  <a:schemeClr val="bg1"/>
                </a:solidFill>
              </a:rPr>
              <a:t>I.Ulusal</a:t>
            </a:r>
            <a:r>
              <a:rPr lang="tr-TR" sz="4400" dirty="0">
                <a:solidFill>
                  <a:schemeClr val="bg1"/>
                </a:solidFill>
              </a:rPr>
              <a:t> Moleküler Biyoloji ve Genetik Öğrenci Kongresi</a:t>
            </a:r>
            <a:br>
              <a:rPr lang="tr-TR" sz="4400" dirty="0">
                <a:solidFill>
                  <a:schemeClr val="bg1"/>
                </a:solidFill>
              </a:rPr>
            </a:br>
            <a:r>
              <a:rPr lang="tr-TR" sz="4400" dirty="0">
                <a:solidFill>
                  <a:schemeClr val="bg1"/>
                </a:solidFill>
              </a:rPr>
              <a:t>19-20 Nisan 2024  Erzurum</a:t>
            </a:r>
            <a:br>
              <a:rPr lang="tr-TR" sz="5400" dirty="0">
                <a:solidFill>
                  <a:schemeClr val="bg1"/>
                </a:solidFill>
              </a:rPr>
            </a:br>
            <a:endParaRPr lang="tr-TR" sz="5400" dirty="0">
              <a:solidFill>
                <a:schemeClr val="bg1"/>
              </a:solidFill>
            </a:endParaRPr>
          </a:p>
        </p:txBody>
      </p:sp>
      <p:pic>
        <p:nvPicPr>
          <p:cNvPr id="5" name="Grafik 4" descr="DNA ana hat">
            <a:extLst>
              <a:ext uri="{FF2B5EF4-FFF2-40B4-BE49-F238E27FC236}">
                <a16:creationId xmlns:a16="http://schemas.microsoft.com/office/drawing/2014/main" id="{A107DD3A-CB79-7FE2-4285-BD85F6F658E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64068" y="7118394"/>
            <a:ext cx="16471835" cy="16471835"/>
          </a:xfrm>
          <a:prstGeom prst="rect">
            <a:avLst/>
          </a:prstGeom>
        </p:spPr>
      </p:pic>
      <p:pic>
        <p:nvPicPr>
          <p:cNvPr id="9" name="Grafik 8" descr="Petri Kabı ana hat">
            <a:extLst>
              <a:ext uri="{FF2B5EF4-FFF2-40B4-BE49-F238E27FC236}">
                <a16:creationId xmlns:a16="http://schemas.microsoft.com/office/drawing/2014/main" id="{0A17F1D4-642B-FF4A-F1AB-F46EF9DFFD7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1" y="27183555"/>
            <a:ext cx="3652042" cy="3652042"/>
          </a:xfrm>
          <a:prstGeom prst="rect">
            <a:avLst/>
          </a:prstGeom>
        </p:spPr>
      </p:pic>
      <p:pic>
        <p:nvPicPr>
          <p:cNvPr id="11" name="Grafik 10" descr="Mikroskop ana hat">
            <a:extLst>
              <a:ext uri="{FF2B5EF4-FFF2-40B4-BE49-F238E27FC236}">
                <a16:creationId xmlns:a16="http://schemas.microsoft.com/office/drawing/2014/main" id="{F2230193-B585-9D7B-5AE5-EB979F2BFA8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384737" y="27183555"/>
            <a:ext cx="3948112" cy="3948112"/>
          </a:xfrm>
          <a:prstGeom prst="rect">
            <a:avLst/>
          </a:prstGeom>
        </p:spPr>
      </p:pic>
      <p:pic>
        <p:nvPicPr>
          <p:cNvPr id="12" name="Grafik 11" descr="Petri Kabı ana hat">
            <a:extLst>
              <a:ext uri="{FF2B5EF4-FFF2-40B4-BE49-F238E27FC236}">
                <a16:creationId xmlns:a16="http://schemas.microsoft.com/office/drawing/2014/main" id="{2397D750-08A4-DC99-2996-409647D5AE6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42446" y="27183555"/>
            <a:ext cx="3652042" cy="3652042"/>
          </a:xfrm>
          <a:prstGeom prst="rect">
            <a:avLst/>
          </a:prstGeom>
        </p:spPr>
      </p:pic>
      <p:pic>
        <p:nvPicPr>
          <p:cNvPr id="13" name="Grafik 12" descr="Petri Kabı ana hat">
            <a:extLst>
              <a:ext uri="{FF2B5EF4-FFF2-40B4-BE49-F238E27FC236}">
                <a16:creationId xmlns:a16="http://schemas.microsoft.com/office/drawing/2014/main" id="{78D0A2A9-41E7-BFB4-5C18-DBFF5953F4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215085" y="27153791"/>
            <a:ext cx="3652042" cy="3652042"/>
          </a:xfrm>
          <a:prstGeom prst="rect">
            <a:avLst/>
          </a:prstGeom>
        </p:spPr>
      </p:pic>
      <p:pic>
        <p:nvPicPr>
          <p:cNvPr id="14" name="Grafik 13" descr="Mikroskop ana hat">
            <a:extLst>
              <a:ext uri="{FF2B5EF4-FFF2-40B4-BE49-F238E27FC236}">
                <a16:creationId xmlns:a16="http://schemas.microsoft.com/office/drawing/2014/main" id="{9CBCFD49-8600-7E30-8479-0552D03FD93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25932" y="27183555"/>
            <a:ext cx="3948112" cy="3948112"/>
          </a:xfrm>
          <a:prstGeom prst="rect">
            <a:avLst/>
          </a:prstGeom>
        </p:spPr>
      </p:pic>
      <p:pic>
        <p:nvPicPr>
          <p:cNvPr id="15" name="Grafik 14" descr="Mikroskop ana hat">
            <a:extLst>
              <a:ext uri="{FF2B5EF4-FFF2-40B4-BE49-F238E27FC236}">
                <a16:creationId xmlns:a16="http://schemas.microsoft.com/office/drawing/2014/main" id="{871FC0D4-8155-6D9F-55EF-58E26EF942B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476724" y="27289148"/>
            <a:ext cx="3948112" cy="3948112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EABD697F-7597-9D11-E1AF-11297DFD191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4836" y="27153791"/>
            <a:ext cx="3651821" cy="3651821"/>
          </a:xfrm>
          <a:prstGeom prst="rect">
            <a:avLst/>
          </a:prstGeom>
        </p:spPr>
      </p:pic>
      <p:sp>
        <p:nvSpPr>
          <p:cNvPr id="22" name="Dikdörtgen 21">
            <a:extLst>
              <a:ext uri="{FF2B5EF4-FFF2-40B4-BE49-F238E27FC236}">
                <a16:creationId xmlns:a16="http://schemas.microsoft.com/office/drawing/2014/main" id="{FBCF8FBC-BF5C-8F28-5E2C-8776D6099D3C}"/>
              </a:ext>
            </a:extLst>
          </p:cNvPr>
          <p:cNvSpPr/>
          <p:nvPr/>
        </p:nvSpPr>
        <p:spPr>
          <a:xfrm>
            <a:off x="22278782" y="-50538"/>
            <a:ext cx="2526206" cy="24251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/>
              <a:t>Katılım sağlayan üniversitenin Logosu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E49119AF-4848-58B5-4ED4-0891BA93A29C}"/>
              </a:ext>
            </a:extLst>
          </p:cNvPr>
          <p:cNvSpPr txBox="1"/>
          <p:nvPr/>
        </p:nvSpPr>
        <p:spPr>
          <a:xfrm>
            <a:off x="4776955" y="915571"/>
            <a:ext cx="16179457" cy="213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tr-T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Bildiri başlığı: Times New Roman, </a:t>
            </a:r>
            <a:r>
              <a:rPr lang="tr-TR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Bold</a:t>
            </a:r>
            <a:r>
              <a:rPr lang="tr-T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Her Kelimenin İlk Harfi Büyük Olmalı</a:t>
            </a:r>
            <a:endParaRPr lang="tr-TR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tr-TR" sz="2000" b="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Soyad</a:t>
            </a:r>
            <a:r>
              <a:rPr lang="tr-TR" sz="2000" b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tr-TR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 Soyad</a:t>
            </a:r>
            <a:r>
              <a:rPr lang="tr-TR" sz="2000" b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2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 Soyad</a:t>
            </a:r>
            <a:r>
              <a:rPr lang="tr-TR" sz="2000" b="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tr-T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20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*1</a:t>
            </a:r>
            <a:r>
              <a:rPr lang="tr-T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Üniversite, Fakülte, Bölüm, Şehir, Ülke.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*Sorumlu yazar e-mail:</a:t>
            </a:r>
            <a:endParaRPr lang="tr-T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6BFE4678-018E-5A5D-02D4-36E150F27BBE}"/>
              </a:ext>
            </a:extLst>
          </p:cNvPr>
          <p:cNvSpPr/>
          <p:nvPr/>
        </p:nvSpPr>
        <p:spPr>
          <a:xfrm>
            <a:off x="789975" y="3280209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GİRİŞ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4D5543CC-3285-B6D6-6E70-300B46995B4C}"/>
              </a:ext>
            </a:extLst>
          </p:cNvPr>
          <p:cNvSpPr/>
          <p:nvPr/>
        </p:nvSpPr>
        <p:spPr>
          <a:xfrm>
            <a:off x="13121389" y="3280209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SONUÇLAR</a:t>
            </a:r>
            <a:endParaRPr lang="tr-TR" dirty="0"/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957AD653-0ED1-7E23-A550-90EAA4C3F6E6}"/>
              </a:ext>
            </a:extLst>
          </p:cNvPr>
          <p:cNvSpPr txBox="1"/>
          <p:nvPr/>
        </p:nvSpPr>
        <p:spPr>
          <a:xfrm>
            <a:off x="789974" y="4444409"/>
            <a:ext cx="11288612" cy="7971413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porta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fermentum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enim tortor,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  <a:endParaRPr lang="tr-TR" dirty="0"/>
          </a:p>
        </p:txBody>
      </p:sp>
      <p:sp>
        <p:nvSpPr>
          <p:cNvPr id="28" name="Dikdörtgen 27">
            <a:extLst>
              <a:ext uri="{FF2B5EF4-FFF2-40B4-BE49-F238E27FC236}">
                <a16:creationId xmlns:a16="http://schemas.microsoft.com/office/drawing/2014/main" id="{8F398D89-1D04-3638-1706-D9FBE5D02F25}"/>
              </a:ext>
            </a:extLst>
          </p:cNvPr>
          <p:cNvSpPr/>
          <p:nvPr/>
        </p:nvSpPr>
        <p:spPr>
          <a:xfrm>
            <a:off x="789974" y="13123105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MATERYAL METOT</a:t>
            </a:r>
          </a:p>
        </p:txBody>
      </p:sp>
      <p:sp>
        <p:nvSpPr>
          <p:cNvPr id="30" name="Metin kutusu 29">
            <a:extLst>
              <a:ext uri="{FF2B5EF4-FFF2-40B4-BE49-F238E27FC236}">
                <a16:creationId xmlns:a16="http://schemas.microsoft.com/office/drawing/2014/main" id="{749A8532-9DD4-56AD-4ABE-307D771FEA1A}"/>
              </a:ext>
            </a:extLst>
          </p:cNvPr>
          <p:cNvSpPr txBox="1"/>
          <p:nvPr/>
        </p:nvSpPr>
        <p:spPr>
          <a:xfrm>
            <a:off x="789974" y="14679474"/>
            <a:ext cx="11288612" cy="12157174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porta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fermentum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enim tortor,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31" name="Resim 30">
            <a:extLst>
              <a:ext uri="{FF2B5EF4-FFF2-40B4-BE49-F238E27FC236}">
                <a16:creationId xmlns:a16="http://schemas.microsoft.com/office/drawing/2014/main" id="{98A211AF-AEAE-0991-388B-6489DCA33C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9974" y="23930348"/>
            <a:ext cx="11288612" cy="7306912"/>
          </a:xfrm>
          <a:prstGeom prst="rect">
            <a:avLst/>
          </a:prstGeom>
        </p:spPr>
      </p:pic>
      <p:sp>
        <p:nvSpPr>
          <p:cNvPr id="32" name="Metin kutusu 31">
            <a:extLst>
              <a:ext uri="{FF2B5EF4-FFF2-40B4-BE49-F238E27FC236}">
                <a16:creationId xmlns:a16="http://schemas.microsoft.com/office/drawing/2014/main" id="{65FD528E-A5CA-05CF-FC21-42654D6D8129}"/>
              </a:ext>
            </a:extLst>
          </p:cNvPr>
          <p:cNvSpPr txBox="1"/>
          <p:nvPr/>
        </p:nvSpPr>
        <p:spPr>
          <a:xfrm>
            <a:off x="13121389" y="4444408"/>
            <a:ext cx="11288612" cy="10218182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porta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molestie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porttitor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suscipit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Curabitur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libero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condimentum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fermentum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odio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enim tortor,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rutrum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vitae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Proin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ullamcorper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lobortis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sapien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Morbi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ut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metus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facilisis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dapibus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tempus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</p:txBody>
      </p:sp>
      <p:sp>
        <p:nvSpPr>
          <p:cNvPr id="33" name="Dikdörtgen 32">
            <a:extLst>
              <a:ext uri="{FF2B5EF4-FFF2-40B4-BE49-F238E27FC236}">
                <a16:creationId xmlns:a16="http://schemas.microsoft.com/office/drawing/2014/main" id="{FEC1E5D3-9ABD-3909-0C1B-E122086B20DD}"/>
              </a:ext>
            </a:extLst>
          </p:cNvPr>
          <p:cNvSpPr/>
          <p:nvPr/>
        </p:nvSpPr>
        <p:spPr>
          <a:xfrm>
            <a:off x="13121389" y="15205243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TARTIŞMA</a:t>
            </a: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8CD3F381-E089-5F2F-29C0-B5A5F19A6C2A}"/>
              </a:ext>
            </a:extLst>
          </p:cNvPr>
          <p:cNvSpPr txBox="1"/>
          <p:nvPr/>
        </p:nvSpPr>
        <p:spPr>
          <a:xfrm>
            <a:off x="13121389" y="16596982"/>
            <a:ext cx="11288612" cy="4801314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</p:txBody>
      </p:sp>
      <p:sp>
        <p:nvSpPr>
          <p:cNvPr id="35" name="Dikdörtgen 34">
            <a:extLst>
              <a:ext uri="{FF2B5EF4-FFF2-40B4-BE49-F238E27FC236}">
                <a16:creationId xmlns:a16="http://schemas.microsoft.com/office/drawing/2014/main" id="{4A99C75A-D4B0-EA1A-40C3-F487F98A1AB2}"/>
              </a:ext>
            </a:extLst>
          </p:cNvPr>
          <p:cNvSpPr/>
          <p:nvPr/>
        </p:nvSpPr>
        <p:spPr>
          <a:xfrm>
            <a:off x="13159656" y="23774768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KAYNAKLAR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E0E3988-9F95-F832-D6ED-09867579B0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5870" y="-89391"/>
            <a:ext cx="2559937" cy="2551971"/>
          </a:xfrm>
          <a:prstGeom prst="rect">
            <a:avLst/>
          </a:prstGeom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7C5A9D2A-C3B2-3765-A421-3ECDE92CFC5C}"/>
              </a:ext>
            </a:extLst>
          </p:cNvPr>
          <p:cNvSpPr/>
          <p:nvPr/>
        </p:nvSpPr>
        <p:spPr>
          <a:xfrm>
            <a:off x="13159656" y="21320660"/>
            <a:ext cx="11288612" cy="84908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TEŞEKKÜR(İsteğe bağlı)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C4C2CCD5-235F-47DC-A895-BAC98EC11E2F}"/>
              </a:ext>
            </a:extLst>
          </p:cNvPr>
          <p:cNvSpPr txBox="1"/>
          <p:nvPr/>
        </p:nvSpPr>
        <p:spPr>
          <a:xfrm>
            <a:off x="12986304" y="25280894"/>
            <a:ext cx="11288612" cy="4801314"/>
          </a:xfrm>
          <a:prstGeom prst="rect">
            <a:avLst/>
          </a:prstGeom>
          <a:solidFill>
            <a:schemeClr val="tx2">
              <a:lumMod val="10000"/>
              <a:lumOff val="90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Maecenas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at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semper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efficitur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elit et,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massa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nibh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lacinia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natoque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penatibus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magnis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parturient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montes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nascetur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ridiculus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congue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pharetra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Vestibulum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ante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primis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in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faucibus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orci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ultrices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cubilia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curae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;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eleifend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ex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non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malesuada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hendrerit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Nam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ipsum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tr-TR" sz="3200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cursus</a:t>
            </a:r>
            <a:r>
              <a:rPr lang="tr-TR" sz="32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</a:p>
          <a:p>
            <a:endParaRPr lang="tr-TR" sz="320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78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709</Words>
  <Application>Microsoft Office PowerPoint</Application>
  <PresentationFormat>Özel</PresentationFormat>
  <Paragraphs>30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Open Sans</vt:lpstr>
      <vt:lpstr>Times New Roman</vt:lpstr>
      <vt:lpstr>Office Teması</vt:lpstr>
      <vt:lpstr>I.Ulusal Moleküler Biyoloji ve Genetik Öğrenci Kongresi 19-20 Nisan 2024  Erzurum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1.Ulusal Moleküler Biyoloji ve Genetik Öğrenci Kongresi 19-20 Nisan 2024 Yakutiye Erzurum</dc:title>
  <dc:creator>Atalay KURT</dc:creator>
  <cp:lastModifiedBy>Adem KARA</cp:lastModifiedBy>
  <cp:revision>4</cp:revision>
  <dcterms:created xsi:type="dcterms:W3CDTF">2024-04-01T16:39:12Z</dcterms:created>
  <dcterms:modified xsi:type="dcterms:W3CDTF">2024-04-02T07:26:37Z</dcterms:modified>
</cp:coreProperties>
</file>