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19997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2DEBE2-F710-D187-75D3-311AF79E4820}" v="21" dt="2026-02-05T13:03:33.0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3" d="100"/>
          <a:sy n="23" d="100"/>
        </p:scale>
        <p:origin x="297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302386"/>
            <a:ext cx="21419979" cy="1127975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52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285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724962"/>
            <a:ext cx="5433745" cy="2745689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724962"/>
            <a:ext cx="15986234" cy="274568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383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1381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077332"/>
            <a:ext cx="21734978" cy="13477201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1682033"/>
            <a:ext cx="21734978" cy="7087342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471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995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724969"/>
            <a:ext cx="21734978" cy="626236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7942328"/>
            <a:ext cx="10660769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1834740"/>
            <a:ext cx="10660769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7942328"/>
            <a:ext cx="10713272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1834740"/>
            <a:ext cx="10713272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842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3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526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4664905"/>
            <a:ext cx="12757487" cy="2302449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103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4664905"/>
            <a:ext cx="12757487" cy="2302449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90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724969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2643F7-B562-401A-9E49-C691F41DB410}" type="datetimeFigureOut">
              <a:rPr lang="tr-TR" smtClean="0"/>
              <a:t>5.02.2026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0029347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3725FF-665D-4BD3-8E35-B9413B395B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84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>
            <a:extLst>
              <a:ext uri="{FF2B5EF4-FFF2-40B4-BE49-F238E27FC236}">
                <a16:creationId xmlns:a16="http://schemas.microsoft.com/office/drawing/2014/main" id="{40E6B00C-5520-BAC9-B7DB-902F8440800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-295212"/>
            <a:ext cx="25199975" cy="29144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2E4ABB1-A549-DCF5-2834-034782A76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5635" y="-208162"/>
            <a:ext cx="22781833" cy="1592597"/>
          </a:xfrm>
        </p:spPr>
        <p:txBody>
          <a:bodyPr>
            <a:noAutofit/>
          </a:bodyPr>
          <a:lstStyle/>
          <a:p>
            <a:r>
              <a:rPr lang="tr-TR" sz="3200" dirty="0" err="1">
                <a:solidFill>
                  <a:schemeClr val="bg1"/>
                </a:solidFill>
              </a:rPr>
              <a:t>III.Ulusal</a:t>
            </a:r>
            <a:r>
              <a:rPr lang="tr-TR" sz="3200" dirty="0">
                <a:solidFill>
                  <a:schemeClr val="bg1"/>
                </a:solidFill>
              </a:rPr>
              <a:t> Moleküler Biyoloji ve Genetik Öğrenci Kongresi</a:t>
            </a:r>
            <a:br>
              <a:rPr lang="tr-TR" sz="3200" dirty="0">
                <a:solidFill>
                  <a:schemeClr val="bg1"/>
                </a:solidFill>
              </a:rPr>
            </a:br>
            <a:r>
              <a:rPr lang="tr-TR" sz="3200" dirty="0">
                <a:solidFill>
                  <a:schemeClr val="bg1"/>
                </a:solidFill>
              </a:rPr>
              <a:t>17-18 Nisan 2026  Erzurum</a:t>
            </a:r>
            <a:br>
              <a:rPr lang="tr-TR" sz="4400" dirty="0">
                <a:solidFill>
                  <a:schemeClr val="bg1"/>
                </a:solidFill>
              </a:rPr>
            </a:br>
            <a:endParaRPr lang="tr-TR" sz="4400" dirty="0">
              <a:solidFill>
                <a:schemeClr val="bg1"/>
              </a:solidFill>
            </a:endParaRPr>
          </a:p>
        </p:txBody>
      </p:sp>
      <p:pic>
        <p:nvPicPr>
          <p:cNvPr id="5" name="Grafik 4" descr="DNA ana hat">
            <a:extLst>
              <a:ext uri="{FF2B5EF4-FFF2-40B4-BE49-F238E27FC236}">
                <a16:creationId xmlns:a16="http://schemas.microsoft.com/office/drawing/2014/main" id="{A107DD3A-CB79-7FE2-4285-BD85F6F658E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64068" y="7118394"/>
            <a:ext cx="16471835" cy="16471835"/>
          </a:xfrm>
          <a:prstGeom prst="rect">
            <a:avLst/>
          </a:prstGeom>
        </p:spPr>
      </p:pic>
      <p:pic>
        <p:nvPicPr>
          <p:cNvPr id="9" name="Grafik 8" descr="Petri Kabı ana hat">
            <a:extLst>
              <a:ext uri="{FF2B5EF4-FFF2-40B4-BE49-F238E27FC236}">
                <a16:creationId xmlns:a16="http://schemas.microsoft.com/office/drawing/2014/main" id="{0A17F1D4-642B-FF4A-F1AB-F46EF9DFFD7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1" y="27183555"/>
            <a:ext cx="3652042" cy="3652042"/>
          </a:xfrm>
          <a:prstGeom prst="rect">
            <a:avLst/>
          </a:prstGeom>
        </p:spPr>
      </p:pic>
      <p:pic>
        <p:nvPicPr>
          <p:cNvPr id="11" name="Grafik 10" descr="Mikroskop ana hat">
            <a:extLst>
              <a:ext uri="{FF2B5EF4-FFF2-40B4-BE49-F238E27FC236}">
                <a16:creationId xmlns:a16="http://schemas.microsoft.com/office/drawing/2014/main" id="{F2230193-B585-9D7B-5AE5-EB979F2BFA8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384737" y="27183555"/>
            <a:ext cx="3948112" cy="3948112"/>
          </a:xfrm>
          <a:prstGeom prst="rect">
            <a:avLst/>
          </a:prstGeom>
        </p:spPr>
      </p:pic>
      <p:pic>
        <p:nvPicPr>
          <p:cNvPr id="12" name="Grafik 11" descr="Petri Kabı ana hat">
            <a:extLst>
              <a:ext uri="{FF2B5EF4-FFF2-40B4-BE49-F238E27FC236}">
                <a16:creationId xmlns:a16="http://schemas.microsoft.com/office/drawing/2014/main" id="{2397D750-08A4-DC99-2996-409647D5AE6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42446" y="27183555"/>
            <a:ext cx="3652042" cy="3652042"/>
          </a:xfrm>
          <a:prstGeom prst="rect">
            <a:avLst/>
          </a:prstGeom>
        </p:spPr>
      </p:pic>
      <p:pic>
        <p:nvPicPr>
          <p:cNvPr id="13" name="Grafik 12" descr="Petri Kabı ana hat">
            <a:extLst>
              <a:ext uri="{FF2B5EF4-FFF2-40B4-BE49-F238E27FC236}">
                <a16:creationId xmlns:a16="http://schemas.microsoft.com/office/drawing/2014/main" id="{78D0A2A9-41E7-BFB4-5C18-DBFF5953F47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215085" y="27153791"/>
            <a:ext cx="3652042" cy="3652042"/>
          </a:xfrm>
          <a:prstGeom prst="rect">
            <a:avLst/>
          </a:prstGeom>
        </p:spPr>
      </p:pic>
      <p:pic>
        <p:nvPicPr>
          <p:cNvPr id="14" name="Grafik 13" descr="Mikroskop ana hat">
            <a:extLst>
              <a:ext uri="{FF2B5EF4-FFF2-40B4-BE49-F238E27FC236}">
                <a16:creationId xmlns:a16="http://schemas.microsoft.com/office/drawing/2014/main" id="{9CBCFD49-8600-7E30-8479-0552D03FD93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625932" y="27183555"/>
            <a:ext cx="3948112" cy="3948112"/>
          </a:xfrm>
          <a:prstGeom prst="rect">
            <a:avLst/>
          </a:prstGeom>
        </p:spPr>
      </p:pic>
      <p:pic>
        <p:nvPicPr>
          <p:cNvPr id="15" name="Grafik 14" descr="Mikroskop ana hat">
            <a:extLst>
              <a:ext uri="{FF2B5EF4-FFF2-40B4-BE49-F238E27FC236}">
                <a16:creationId xmlns:a16="http://schemas.microsoft.com/office/drawing/2014/main" id="{871FC0D4-8155-6D9F-55EF-58E26EF942B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476724" y="27289148"/>
            <a:ext cx="3948112" cy="3948112"/>
          </a:xfrm>
          <a:prstGeom prst="rect">
            <a:avLst/>
          </a:prstGeom>
        </p:spPr>
      </p:pic>
      <p:pic>
        <p:nvPicPr>
          <p:cNvPr id="17" name="Resim 16">
            <a:extLst>
              <a:ext uri="{FF2B5EF4-FFF2-40B4-BE49-F238E27FC236}">
                <a16:creationId xmlns:a16="http://schemas.microsoft.com/office/drawing/2014/main" id="{EABD697F-7597-9D11-E1AF-11297DFD191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424836" y="27153791"/>
            <a:ext cx="3651821" cy="3651821"/>
          </a:xfrm>
          <a:prstGeom prst="rect">
            <a:avLst/>
          </a:prstGeom>
        </p:spPr>
      </p:pic>
      <p:sp>
        <p:nvSpPr>
          <p:cNvPr id="22" name="Dikdörtgen 21">
            <a:extLst>
              <a:ext uri="{FF2B5EF4-FFF2-40B4-BE49-F238E27FC236}">
                <a16:creationId xmlns:a16="http://schemas.microsoft.com/office/drawing/2014/main" id="{FBCF8FBC-BF5C-8F28-5E2C-8776D6099D3C}"/>
              </a:ext>
            </a:extLst>
          </p:cNvPr>
          <p:cNvSpPr/>
          <p:nvPr/>
        </p:nvSpPr>
        <p:spPr>
          <a:xfrm>
            <a:off x="22278782" y="-50538"/>
            <a:ext cx="2526206" cy="24251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Katılım sağlayan üniversitenin Logosu</a:t>
            </a:r>
          </a:p>
        </p:txBody>
      </p:sp>
      <p:sp>
        <p:nvSpPr>
          <p:cNvPr id="23" name="Metin kutusu 22">
            <a:extLst>
              <a:ext uri="{FF2B5EF4-FFF2-40B4-BE49-F238E27FC236}">
                <a16:creationId xmlns:a16="http://schemas.microsoft.com/office/drawing/2014/main" id="{E49119AF-4848-58B5-4ED4-0891BA93A29C}"/>
              </a:ext>
            </a:extLst>
          </p:cNvPr>
          <p:cNvSpPr txBox="1"/>
          <p:nvPr/>
        </p:nvSpPr>
        <p:spPr>
          <a:xfrm>
            <a:off x="4776955" y="915571"/>
            <a:ext cx="16179457" cy="2133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tr-TR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Bildiri başlığı: Times New Roman, </a:t>
            </a:r>
            <a:r>
              <a:rPr lang="tr-TR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tr-TR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 Kelimenin İlk Harfi Büyük Olmalı</a:t>
            </a:r>
            <a:endParaRPr lang="tr-TR" sz="28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tr-TR" sz="2000" b="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 Soyad</a:t>
            </a:r>
            <a:r>
              <a:rPr lang="tr-TR" sz="2000" b="0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1*</a:t>
            </a:r>
            <a:r>
              <a:rPr lang="tr-TR" sz="2000" b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Ad Soyad</a:t>
            </a:r>
            <a:r>
              <a:rPr lang="tr-TR" sz="2000" b="0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b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Ad Soyad</a:t>
            </a:r>
            <a:r>
              <a:rPr lang="tr-TR" sz="2000" b="0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tr-TR" sz="2000" b="1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000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*1</a:t>
            </a:r>
            <a:r>
              <a:rPr lang="tr-TR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Üniversite, Fakülte, Bölüm, Şehir, Ülke.</a:t>
            </a:r>
          </a:p>
          <a:p>
            <a:pPr algn="ctr"/>
            <a:r>
              <a:rPr lang="tr-TR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*Sorumlu yazar e-mail:</a:t>
            </a:r>
          </a:p>
          <a:p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24" name="Dikdörtgen 23">
            <a:extLst>
              <a:ext uri="{FF2B5EF4-FFF2-40B4-BE49-F238E27FC236}">
                <a16:creationId xmlns:a16="http://schemas.microsoft.com/office/drawing/2014/main" id="{6BFE4678-018E-5A5D-02D4-36E150F27BBE}"/>
              </a:ext>
            </a:extLst>
          </p:cNvPr>
          <p:cNvSpPr/>
          <p:nvPr/>
        </p:nvSpPr>
        <p:spPr>
          <a:xfrm>
            <a:off x="789975" y="3280209"/>
            <a:ext cx="11288612" cy="8490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/>
              <a:t>GİRİŞ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4D5543CC-3285-B6D6-6E70-300B46995B4C}"/>
              </a:ext>
            </a:extLst>
          </p:cNvPr>
          <p:cNvSpPr/>
          <p:nvPr/>
        </p:nvSpPr>
        <p:spPr>
          <a:xfrm>
            <a:off x="13121389" y="3280209"/>
            <a:ext cx="11288612" cy="8490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/>
              <a:t>SONUÇLAR</a:t>
            </a:r>
            <a:endParaRPr lang="tr-TR" dirty="0"/>
          </a:p>
        </p:txBody>
      </p: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957AD653-0ED1-7E23-A550-90EAA4C3F6E6}"/>
              </a:ext>
            </a:extLst>
          </p:cNvPr>
          <p:cNvSpPr txBox="1"/>
          <p:nvPr/>
        </p:nvSpPr>
        <p:spPr>
          <a:xfrm>
            <a:off x="789974" y="4444409"/>
            <a:ext cx="11288612" cy="6986528"/>
          </a:xfrm>
          <a:prstGeom prst="rect">
            <a:avLst/>
          </a:prstGeom>
          <a:solidFill>
            <a:schemeClr val="tx2">
              <a:lumMod val="10000"/>
              <a:lumOff val="90000"/>
              <a:alpha val="64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elit.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Maecenas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at massa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semper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efficitur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elit et,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massa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lacinia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natoque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penatibus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magnis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parturient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montes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nascetur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ridiculus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pharetra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aliquet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Vestibulum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luctus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ultrices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cubilia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eleifend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cursus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porta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porttitor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libero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nunc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Curabitur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libero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condimentum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nunc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ut,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luctus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Pellentesque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lectus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tempus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ut fermentum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rhoncus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odio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Proin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enim tortor,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convallis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rutrum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eleifend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Proin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massa.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Morbi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eleifend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tempus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8F398D89-1D04-3638-1706-D9FBE5D02F25}"/>
              </a:ext>
            </a:extLst>
          </p:cNvPr>
          <p:cNvSpPr/>
          <p:nvPr/>
        </p:nvSpPr>
        <p:spPr>
          <a:xfrm>
            <a:off x="789974" y="13123105"/>
            <a:ext cx="11288612" cy="8490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/>
              <a:t>MATERYAL METOT</a:t>
            </a:r>
          </a:p>
        </p:txBody>
      </p:sp>
      <p:sp>
        <p:nvSpPr>
          <p:cNvPr id="30" name="Metin kutusu 29">
            <a:extLst>
              <a:ext uri="{FF2B5EF4-FFF2-40B4-BE49-F238E27FC236}">
                <a16:creationId xmlns:a16="http://schemas.microsoft.com/office/drawing/2014/main" id="{749A8532-9DD4-56AD-4ABE-307D771FEA1A}"/>
              </a:ext>
            </a:extLst>
          </p:cNvPr>
          <p:cNvSpPr txBox="1"/>
          <p:nvPr/>
        </p:nvSpPr>
        <p:spPr>
          <a:xfrm>
            <a:off x="789974" y="14679474"/>
            <a:ext cx="11288612" cy="11172289"/>
          </a:xfrm>
          <a:prstGeom prst="rect">
            <a:avLst/>
          </a:prstGeom>
          <a:solidFill>
            <a:schemeClr val="tx2">
              <a:lumMod val="10000"/>
              <a:lumOff val="90000"/>
              <a:alpha val="64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elit.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Maecenas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at massa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semper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efficitur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elit et,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massa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lacinia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natoque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penatibus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magnis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parturient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montes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nascetur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ridiculus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pharetra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aliquet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Vestibulum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luctus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ultrices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cubilia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eleifend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cursus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porta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porttitor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libero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nunc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Curabitur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libero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condimentum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nunc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ut,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luctus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Pellentesque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lectus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tempus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ut fermentum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rhoncus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odio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Proin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enim tortor,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convallis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rutrum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eleifend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Proin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massa.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Morbi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eleifend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tempus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32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tr-TR" sz="32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tr-TR" sz="32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tr-TR" sz="32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31" name="Resim 30">
            <a:extLst>
              <a:ext uri="{FF2B5EF4-FFF2-40B4-BE49-F238E27FC236}">
                <a16:creationId xmlns:a16="http://schemas.microsoft.com/office/drawing/2014/main" id="{98A211AF-AEAE-0991-388B-6489DCA33CA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9974" y="22382910"/>
            <a:ext cx="11288612" cy="7306912"/>
          </a:xfrm>
          <a:prstGeom prst="rect">
            <a:avLst/>
          </a:prstGeom>
        </p:spPr>
      </p:pic>
      <p:sp>
        <p:nvSpPr>
          <p:cNvPr id="32" name="Metin kutusu 31">
            <a:extLst>
              <a:ext uri="{FF2B5EF4-FFF2-40B4-BE49-F238E27FC236}">
                <a16:creationId xmlns:a16="http://schemas.microsoft.com/office/drawing/2014/main" id="{65FD528E-A5CA-05CF-FC21-42654D6D8129}"/>
              </a:ext>
            </a:extLst>
          </p:cNvPr>
          <p:cNvSpPr txBox="1"/>
          <p:nvPr/>
        </p:nvSpPr>
        <p:spPr>
          <a:xfrm>
            <a:off x="13121389" y="4444408"/>
            <a:ext cx="11288612" cy="9233297"/>
          </a:xfrm>
          <a:prstGeom prst="rect">
            <a:avLst/>
          </a:prstGeom>
          <a:solidFill>
            <a:schemeClr val="tx2">
              <a:lumMod val="10000"/>
              <a:lumOff val="90000"/>
              <a:alpha val="64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elit.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Maecenas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at massa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semper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efficitur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elit et,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massa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lacinia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natoque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penatibus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magnis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parturient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montes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nascetur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ridiculus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pharetra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aliquet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Vestibulum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luctus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ultrices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cubilia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eleifend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cursus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porta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porttitor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libero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nunc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Curabitur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libero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condimentum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nunc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ut,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luctus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Pellentesque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lectus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tempus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ut fermentum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rhoncus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odio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Proin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enim tortor,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convallis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rutrum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eleifend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Proin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massa.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Morbi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eleifend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tempus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32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tr-TR" sz="32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tr-TR" sz="32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tr-TR" sz="32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tr-TR" dirty="0"/>
          </a:p>
        </p:txBody>
      </p:sp>
      <p:sp>
        <p:nvSpPr>
          <p:cNvPr id="33" name="Dikdörtgen 32">
            <a:extLst>
              <a:ext uri="{FF2B5EF4-FFF2-40B4-BE49-F238E27FC236}">
                <a16:creationId xmlns:a16="http://schemas.microsoft.com/office/drawing/2014/main" id="{FEC1E5D3-9ABD-3909-0C1B-E122086B20DD}"/>
              </a:ext>
            </a:extLst>
          </p:cNvPr>
          <p:cNvSpPr/>
          <p:nvPr/>
        </p:nvSpPr>
        <p:spPr>
          <a:xfrm>
            <a:off x="13121389" y="13125261"/>
            <a:ext cx="11288612" cy="8490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/>
              <a:t>TARTIŞMA</a:t>
            </a:r>
          </a:p>
        </p:txBody>
      </p:sp>
      <p:sp>
        <p:nvSpPr>
          <p:cNvPr id="34" name="Metin kutusu 33">
            <a:extLst>
              <a:ext uri="{FF2B5EF4-FFF2-40B4-BE49-F238E27FC236}">
                <a16:creationId xmlns:a16="http://schemas.microsoft.com/office/drawing/2014/main" id="{8CD3F381-E089-5F2F-29C0-B5A5F19A6C2A}"/>
              </a:ext>
            </a:extLst>
          </p:cNvPr>
          <p:cNvSpPr txBox="1"/>
          <p:nvPr/>
        </p:nvSpPr>
        <p:spPr>
          <a:xfrm>
            <a:off x="13121389" y="14517000"/>
            <a:ext cx="11288612" cy="4308872"/>
          </a:xfrm>
          <a:prstGeom prst="rect">
            <a:avLst/>
          </a:prstGeom>
          <a:solidFill>
            <a:schemeClr val="tx2">
              <a:lumMod val="10000"/>
              <a:lumOff val="90000"/>
              <a:alpha val="64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elit.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Maecenas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at massa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semper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efficitur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elit et,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massa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lacinia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natoque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penatibus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magnis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parturient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montes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nascetur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ridiculus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pharetra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aliquet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Vestibulum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luctus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ultrices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cubilia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eleifend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cursus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endParaRPr lang="tr-TR" sz="32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tr-TR" dirty="0"/>
          </a:p>
        </p:txBody>
      </p:sp>
      <p:sp>
        <p:nvSpPr>
          <p:cNvPr id="35" name="Dikdörtgen 34">
            <a:extLst>
              <a:ext uri="{FF2B5EF4-FFF2-40B4-BE49-F238E27FC236}">
                <a16:creationId xmlns:a16="http://schemas.microsoft.com/office/drawing/2014/main" id="{4A99C75A-D4B0-EA1A-40C3-F487F98A1AB2}"/>
              </a:ext>
            </a:extLst>
          </p:cNvPr>
          <p:cNvSpPr/>
          <p:nvPr/>
        </p:nvSpPr>
        <p:spPr>
          <a:xfrm>
            <a:off x="13159656" y="22297659"/>
            <a:ext cx="11288612" cy="8490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/>
              <a:t>KAYNAKLAR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AE0E3988-9F95-F832-D6ED-09867579B02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48934" y="0"/>
            <a:ext cx="2425418" cy="2372599"/>
          </a:xfrm>
          <a:prstGeom prst="rect">
            <a:avLst/>
          </a:prstGeom>
        </p:spPr>
      </p:pic>
      <p:sp>
        <p:nvSpPr>
          <p:cNvPr id="4" name="Dikdörtgen 3">
            <a:extLst>
              <a:ext uri="{FF2B5EF4-FFF2-40B4-BE49-F238E27FC236}">
                <a16:creationId xmlns:a16="http://schemas.microsoft.com/office/drawing/2014/main" id="{7C5A9D2A-C3B2-3765-A421-3ECDE92CFC5C}"/>
              </a:ext>
            </a:extLst>
          </p:cNvPr>
          <p:cNvSpPr/>
          <p:nvPr/>
        </p:nvSpPr>
        <p:spPr>
          <a:xfrm>
            <a:off x="13159656" y="19702878"/>
            <a:ext cx="11288612" cy="8490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/>
              <a:t>TEŞEKKÜR</a:t>
            </a:r>
            <a:r>
              <a:rPr lang="en-US" sz="3600" dirty="0"/>
              <a:t> </a:t>
            </a:r>
            <a:r>
              <a:rPr lang="tr-TR" sz="3600" dirty="0"/>
              <a:t>(İsteğe bağlı)</a:t>
            </a:r>
          </a:p>
        </p:txBody>
      </p: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C4C2CCD5-235F-47DC-A895-BAC98EC11E2F}"/>
              </a:ext>
            </a:extLst>
          </p:cNvPr>
          <p:cNvSpPr txBox="1"/>
          <p:nvPr/>
        </p:nvSpPr>
        <p:spPr>
          <a:xfrm>
            <a:off x="13220764" y="23756902"/>
            <a:ext cx="11288612" cy="4308872"/>
          </a:xfrm>
          <a:prstGeom prst="rect">
            <a:avLst/>
          </a:prstGeom>
          <a:solidFill>
            <a:schemeClr val="tx2">
              <a:lumMod val="10000"/>
              <a:lumOff val="90000"/>
              <a:alpha val="64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sit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elit.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Maecenas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at massa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semper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efficitur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elit et,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massa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lacinia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natoque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penatibus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magnis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parturient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montes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nascetur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ridiculus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pharetra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aliquet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Vestibulum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primis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luctus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ultrices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cubilia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curae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Cras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eleifend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vel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cursus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endParaRPr lang="tr-TR" sz="320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endParaRPr lang="tr-TR" dirty="0"/>
          </a:p>
        </p:txBody>
      </p:sp>
      <p:pic>
        <p:nvPicPr>
          <p:cNvPr id="3" name="Resim 2" descr="daire, amblem, logo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6C1D79A-8A27-96FD-622E-10C8D75D0CD1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r="36786"/>
          <a:stretch/>
        </p:blipFill>
        <p:spPr>
          <a:xfrm>
            <a:off x="-4164963" y="-3046205"/>
            <a:ext cx="7372489" cy="8416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785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709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Open Sans</vt:lpstr>
      <vt:lpstr>Times New Roman</vt:lpstr>
      <vt:lpstr>Office Teması</vt:lpstr>
      <vt:lpstr>III.Ulusal Moleküler Biyoloji ve Genetik Öğrenci Kongresi 17-18 Nisan 2026  Erzurum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1.Ulusal Moleküler Biyoloji ve Genetik Öğrenci Kongresi 19-20 Nisan 2024 Yakutiye Erzurum</dc:title>
  <dc:creator>Atalay KURT</dc:creator>
  <cp:lastModifiedBy>Kübra SOLAK</cp:lastModifiedBy>
  <cp:revision>19</cp:revision>
  <dcterms:created xsi:type="dcterms:W3CDTF">2024-04-01T16:39:12Z</dcterms:created>
  <dcterms:modified xsi:type="dcterms:W3CDTF">2026-02-05T18:35:53Z</dcterms:modified>
</cp:coreProperties>
</file>